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we'll discuss the importance of using appropriate tenses in computer science writing. We'll focus on three main tenses: Present Simple, Present Perfect Simple, and Past Simple.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First, let's talk about the Present Simple tense. We use this tense to describe things that are true now and usually remain true. It helps us understand basic ideas and current developments in computer science. For example, we can say, "A neural network consists of layers of interconnected nodes." Next is the Present Perfect Simple tense. We use this tense to talk about events that started in the past but are still important now. This is often used to show the significance of previous research in an introduction. An example of this tense is, "Recent research has demonstrated that machine learning tools can tackle difficult problems."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Now, let's move on to the Past Simple tense. We use this tense to describe actions that were completed in the past, usually related to a project or an experiment. For instance, we can say, "The team developed the tool and tested its effectiveness using a large dataset."</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n conclusion, using appropriate tenses is crucial for writing clear and easy-to-follow computer science research papers. Remember to use the Present Simple tense for fundamental concepts, the Present Perfect Simple tense for ongoing relevance of past research, and the Past Simple tense for project execution and experimentation. Thank you for your attention, and I hope this information helps you in your future computer science writing </a:t>
            </a:r>
            <a:r>
              <a:rPr lang="en-GB" sz="1800" dirty="0" err="1">
                <a:solidFill>
                  <a:srgbClr val="374151"/>
                </a:solidFill>
                <a:effectLst/>
                <a:latin typeface="Arial" panose="020B0604020202020204" pitchFamily="34" charset="0"/>
                <a:ea typeface="Roboto" panose="02000000000000000000" pitchFamily="2" charset="0"/>
              </a:rPr>
              <a:t>endeavors</a:t>
            </a:r>
            <a:r>
              <a:rPr lang="en-GB" sz="1800" dirty="0">
                <a:solidFill>
                  <a:srgbClr val="374151"/>
                </a:solidFill>
                <a:effectLst/>
                <a:latin typeface="Arial" panose="020B0604020202020204" pitchFamily="34" charset="0"/>
                <a:ea typeface="Roboto" panose="02000000000000000000" pitchFamily="2" charset="0"/>
              </a:rPr>
              <a:t>.</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87073"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Three main tenses</a:t>
            </a:r>
            <a:endParaRPr lang="en-US" dirty="0"/>
          </a:p>
        </p:txBody>
      </p:sp>
      <p:pic>
        <p:nvPicPr>
          <p:cNvPr id="7" name="Object 6" descr="preencoded.png"/>
          <p:cNvPicPr>
            <a:picLocks noChangeAspect="1"/>
          </p:cNvPicPr>
          <p:nvPr/>
        </p:nvPicPr>
        <p:blipFill>
          <a:blip r:embed="rId5"/>
          <a:srcRect l="31458" r="31458"/>
          <a:stretch/>
        </p:blipFill>
        <p:spPr>
          <a:xfrm>
            <a:off x="8482263" y="0"/>
            <a:ext cx="3706689"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328B57AF-683D-D66D-8CD7-CE838F057599}"/>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of tenses in computer science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Present Simple, Present Perfect Simple, Past Simple</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C78B162D-041F-07CF-3143-B1812E734BA4}"/>
              </a:ext>
            </a:extLst>
          </p:cNvPr>
          <p:cNvSpPr/>
          <p:nvPr/>
        </p:nvSpPr>
        <p:spPr>
          <a:xfrm>
            <a:off x="252381" y="2122972"/>
            <a:ext cx="8834469" cy="2612055"/>
          </a:xfrm>
          <a:prstGeom prst="rect">
            <a:avLst/>
          </a:prstGeom>
          <a:noFill/>
        </p:spPr>
        <p:txBody>
          <a:bodyPr wrap="square" lIns="0" tIns="0" rIns="0" bIns="0" rtlCol="0" anchor="t"/>
          <a:lstStyle/>
          <a:p>
            <a:pPr>
              <a:lnSpc>
                <a:spcPct val="115000"/>
              </a:lnSpc>
              <a:buSzPts val="1000"/>
              <a:tabLst>
                <a:tab pos="914400" algn="l"/>
              </a:tabLst>
            </a:pPr>
            <a:r>
              <a:rPr lang="en-US" sz="2000" dirty="0">
                <a:solidFill>
                  <a:srgbClr val="FFC000"/>
                </a:solidFill>
                <a:latin typeface="Poppins" pitchFamily="34" charset="0"/>
                <a:ea typeface="Poppins" pitchFamily="34" charset="-122"/>
                <a:cs typeface="Poppins" pitchFamily="34" charset="-120"/>
              </a:rPr>
              <a:t>Present Simple: </a:t>
            </a:r>
            <a:r>
              <a:rPr lang="en-US" sz="2000" dirty="0">
                <a:solidFill>
                  <a:schemeClr val="bg1"/>
                </a:solidFill>
                <a:latin typeface="Poppins" pitchFamily="34" charset="0"/>
                <a:ea typeface="Poppins" pitchFamily="34" charset="-122"/>
                <a:cs typeface="Poppins" pitchFamily="34" charset="-120"/>
              </a:rPr>
              <a:t>current truths and concepts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A neural network consists of layers of interconnected nodes.</a:t>
            </a:r>
          </a:p>
          <a:p>
            <a:pPr marL="1200150" lvl="2"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a:lnSpc>
                <a:spcPct val="115000"/>
              </a:lnSpc>
              <a:buSzPts val="1000"/>
              <a:tabLst>
                <a:tab pos="914400" algn="l"/>
              </a:tabLst>
            </a:pPr>
            <a:r>
              <a:rPr lang="en-US" sz="2000" dirty="0">
                <a:solidFill>
                  <a:srgbClr val="FFC000"/>
                </a:solidFill>
                <a:latin typeface="Poppins" pitchFamily="34" charset="0"/>
                <a:ea typeface="Poppins" pitchFamily="34" charset="-122"/>
                <a:cs typeface="Poppins" pitchFamily="34" charset="-120"/>
              </a:rPr>
              <a:t>Present Perfect Simple: </a:t>
            </a:r>
            <a:r>
              <a:rPr lang="en-US" sz="2000" dirty="0">
                <a:solidFill>
                  <a:schemeClr val="bg1"/>
                </a:solidFill>
                <a:latin typeface="Poppins" pitchFamily="34" charset="0"/>
                <a:ea typeface="Poppins" pitchFamily="34" charset="-122"/>
                <a:cs typeface="Poppins" pitchFamily="34" charset="-120"/>
              </a:rPr>
              <a:t>past events with ongoing relevance</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Recent research has demonstrated that machine learning tools can tackle difficult problems.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p:txBody>
      </p:sp>
      <p:sp>
        <p:nvSpPr>
          <p:cNvPr id="3" name="Object 2">
            <a:extLst>
              <a:ext uri="{FF2B5EF4-FFF2-40B4-BE49-F238E27FC236}">
                <a16:creationId xmlns:a16="http://schemas.microsoft.com/office/drawing/2014/main" id="{B7D00CDC-3C5E-F19D-942E-EEDE996AB4C2}"/>
              </a:ext>
            </a:extLst>
          </p:cNvPr>
          <p:cNvSpPr/>
          <p:nvPr/>
        </p:nvSpPr>
        <p:spPr>
          <a:xfrm>
            <a:off x="487073" y="280353"/>
            <a:ext cx="11543002" cy="1056807"/>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Present Simple &amp; Present Perfect Simple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2">
            <a:extLst>
              <a:ext uri="{FF2B5EF4-FFF2-40B4-BE49-F238E27FC236}">
                <a16:creationId xmlns:a16="http://schemas.microsoft.com/office/drawing/2014/main" id="{FE705AAF-5B5C-82E5-54D4-37ABFCAFCA40}"/>
              </a:ext>
            </a:extLst>
          </p:cNvPr>
          <p:cNvSpPr/>
          <p:nvPr/>
        </p:nvSpPr>
        <p:spPr>
          <a:xfrm>
            <a:off x="487073" y="280353"/>
            <a:ext cx="11543002" cy="1056807"/>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Past Simple</a:t>
            </a:r>
          </a:p>
        </p:txBody>
      </p:sp>
      <p:sp>
        <p:nvSpPr>
          <p:cNvPr id="3" name="Object 3">
            <a:extLst>
              <a:ext uri="{FF2B5EF4-FFF2-40B4-BE49-F238E27FC236}">
                <a16:creationId xmlns:a16="http://schemas.microsoft.com/office/drawing/2014/main" id="{E4518E47-BEC2-4FF0-3C5C-F3E9A3E2B49F}"/>
              </a:ext>
            </a:extLst>
          </p:cNvPr>
          <p:cNvSpPr/>
          <p:nvPr/>
        </p:nvSpPr>
        <p:spPr>
          <a:xfrm>
            <a:off x="252381" y="2122972"/>
            <a:ext cx="8834469" cy="2612055"/>
          </a:xfrm>
          <a:prstGeom prst="rect">
            <a:avLst/>
          </a:prstGeom>
          <a:noFill/>
        </p:spPr>
        <p:txBody>
          <a:bodyPr wrap="square" lIns="0" tIns="0" rIns="0" bIns="0" rtlCol="0" anchor="t"/>
          <a:lstStyle/>
          <a:p>
            <a:pPr>
              <a:lnSpc>
                <a:spcPct val="115000"/>
              </a:lnSpc>
              <a:buSzPts val="1000"/>
              <a:tabLst>
                <a:tab pos="914400" algn="l"/>
              </a:tabLst>
            </a:pPr>
            <a:r>
              <a:rPr lang="en-US" sz="2000" dirty="0">
                <a:solidFill>
                  <a:srgbClr val="FFC000"/>
                </a:solidFill>
                <a:latin typeface="Poppins" pitchFamily="34" charset="0"/>
                <a:ea typeface="Poppins" pitchFamily="34" charset="-122"/>
                <a:cs typeface="Poppins" pitchFamily="34" charset="-120"/>
              </a:rPr>
              <a:t>Past Simple: </a:t>
            </a:r>
            <a:r>
              <a:rPr lang="en-US" sz="2000" dirty="0">
                <a:solidFill>
                  <a:schemeClr val="bg1"/>
                </a:solidFill>
                <a:latin typeface="Poppins" pitchFamily="34" charset="0"/>
                <a:ea typeface="Poppins" pitchFamily="34" charset="-122"/>
                <a:cs typeface="Poppins" pitchFamily="34" charset="-120"/>
              </a:rPr>
              <a:t>completed actions in the past, usually project-related</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The team developed the tool and tested its effectiveness using a large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2">
            <a:extLst>
              <a:ext uri="{FF2B5EF4-FFF2-40B4-BE49-F238E27FC236}">
                <a16:creationId xmlns:a16="http://schemas.microsoft.com/office/drawing/2014/main" id="{142000B4-2353-695C-2014-ABD0073F4042}"/>
              </a:ext>
            </a:extLst>
          </p:cNvPr>
          <p:cNvSpPr/>
          <p:nvPr/>
        </p:nvSpPr>
        <p:spPr>
          <a:xfrm>
            <a:off x="380905" y="280353"/>
            <a:ext cx="11649170" cy="1056807"/>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Summary</a:t>
            </a:r>
          </a:p>
        </p:txBody>
      </p:sp>
      <p:sp>
        <p:nvSpPr>
          <p:cNvPr id="3" name="Object 3">
            <a:extLst>
              <a:ext uri="{FF2B5EF4-FFF2-40B4-BE49-F238E27FC236}">
                <a16:creationId xmlns:a16="http://schemas.microsoft.com/office/drawing/2014/main" id="{14811554-6795-A865-97F9-B3415692B760}"/>
              </a:ext>
            </a:extLst>
          </p:cNvPr>
          <p:cNvSpPr/>
          <p:nvPr/>
        </p:nvSpPr>
        <p:spPr>
          <a:xfrm>
            <a:off x="252381" y="2122972"/>
            <a:ext cx="8834469" cy="2612055"/>
          </a:xfrm>
          <a:prstGeom prst="rect">
            <a:avLst/>
          </a:prstGeom>
          <a:noFill/>
        </p:spPr>
        <p:txBody>
          <a:bodyPr wrap="square" lIns="0" tIns="0" rIns="0" bIns="0" rtlCol="0" anchor="t"/>
          <a:lstStyle/>
          <a:p>
            <a:pPr marL="285750"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Appropriate use of tenses crucial for clarity</a:t>
            </a:r>
          </a:p>
          <a:p>
            <a:pPr marL="285750"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Present Simple: </a:t>
            </a:r>
            <a:r>
              <a:rPr lang="en-US" sz="2000" dirty="0">
                <a:solidFill>
                  <a:schemeClr val="bg1"/>
                </a:solidFill>
                <a:latin typeface="Poppins" pitchFamily="34" charset="0"/>
                <a:ea typeface="Poppins" pitchFamily="34" charset="-122"/>
                <a:cs typeface="Poppins" pitchFamily="34" charset="-120"/>
              </a:rPr>
              <a:t>fundamental concepts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Present Perfect Simple: </a:t>
            </a:r>
            <a:r>
              <a:rPr lang="en-US" sz="2000" dirty="0">
                <a:solidFill>
                  <a:schemeClr val="bg1"/>
                </a:solidFill>
                <a:latin typeface="Poppins" pitchFamily="34" charset="0"/>
                <a:ea typeface="Poppins" pitchFamily="34" charset="-122"/>
                <a:cs typeface="Poppins" pitchFamily="34" charset="-120"/>
              </a:rPr>
              <a:t>ongoing relevance of past research</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Past Simple: </a:t>
            </a:r>
            <a:r>
              <a:rPr lang="en-US" sz="2000" dirty="0">
                <a:solidFill>
                  <a:schemeClr val="bg1"/>
                </a:solidFill>
                <a:latin typeface="Poppins" pitchFamily="34" charset="0"/>
                <a:ea typeface="Poppins" pitchFamily="34" charset="-122"/>
                <a:cs typeface="Poppins" pitchFamily="34" charset="-120"/>
              </a:rPr>
              <a:t>project execution and experimentation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414</Words>
  <Application>Microsoft Macintosh PowerPoint</Application>
  <PresentationFormat>Widescreen</PresentationFormat>
  <Paragraphs>29</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8</cp:revision>
  <dcterms:created xsi:type="dcterms:W3CDTF">2023-08-09T04:07:22Z</dcterms:created>
  <dcterms:modified xsi:type="dcterms:W3CDTF">2023-08-10T06:45:40Z</dcterms:modified>
</cp:coreProperties>
</file>